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B08CF7B-B635-4EA6-A2EF-E8DCAFBC2217}" v="40" dt="2024-04-26T11:17:54.5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32" d="100"/>
          <a:sy n="32" d="100"/>
        </p:scale>
        <p:origin x="-2184" y="264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 O X" userId="d1083a4533f8a8be" providerId="LiveId" clId="{7B08CF7B-B635-4EA6-A2EF-E8DCAFBC2217}"/>
    <pc:docChg chg="custSel modSld">
      <pc:chgData name="S O X" userId="d1083a4533f8a8be" providerId="LiveId" clId="{7B08CF7B-B635-4EA6-A2EF-E8DCAFBC2217}" dt="2024-04-26T11:18:55.440" v="157" actId="1076"/>
      <pc:docMkLst>
        <pc:docMk/>
      </pc:docMkLst>
      <pc:sldChg chg="addSp delSp modSp mod">
        <pc:chgData name="S O X" userId="d1083a4533f8a8be" providerId="LiveId" clId="{7B08CF7B-B635-4EA6-A2EF-E8DCAFBC2217}" dt="2024-04-26T11:18:55.440" v="157" actId="1076"/>
        <pc:sldMkLst>
          <pc:docMk/>
          <pc:sldMk cId="1082233926" sldId="256"/>
        </pc:sldMkLst>
        <pc:spChg chg="mod">
          <ac:chgData name="S O X" userId="d1083a4533f8a8be" providerId="LiveId" clId="{7B08CF7B-B635-4EA6-A2EF-E8DCAFBC2217}" dt="2024-04-26T11:18:00.826" v="154" actId="20577"/>
          <ac:spMkLst>
            <pc:docMk/>
            <pc:sldMk cId="1082233926" sldId="256"/>
            <ac:spMk id="5" creationId="{DF3C0170-5793-6FAD-0001-06D89DB7C18A}"/>
          </ac:spMkLst>
        </pc:spChg>
        <pc:spChg chg="mod">
          <ac:chgData name="S O X" userId="d1083a4533f8a8be" providerId="LiveId" clId="{7B08CF7B-B635-4EA6-A2EF-E8DCAFBC2217}" dt="2024-04-26T11:15:56.805" v="120" actId="6549"/>
          <ac:spMkLst>
            <pc:docMk/>
            <pc:sldMk cId="1082233926" sldId="256"/>
            <ac:spMk id="6" creationId="{89F7DC48-B4EC-5C3E-3A57-9C97A8CC3FB2}"/>
          </ac:spMkLst>
        </pc:spChg>
        <pc:spChg chg="mod">
          <ac:chgData name="S O X" userId="d1083a4533f8a8be" providerId="LiveId" clId="{7B08CF7B-B635-4EA6-A2EF-E8DCAFBC2217}" dt="2024-04-26T11:15:06.089" v="117" actId="1038"/>
          <ac:spMkLst>
            <pc:docMk/>
            <pc:sldMk cId="1082233926" sldId="256"/>
            <ac:spMk id="19" creationId="{02CD303B-CE11-F956-B597-2C6B589C93A1}"/>
          </ac:spMkLst>
        </pc:spChg>
        <pc:spChg chg="mod">
          <ac:chgData name="S O X" userId="d1083a4533f8a8be" providerId="LiveId" clId="{7B08CF7B-B635-4EA6-A2EF-E8DCAFBC2217}" dt="2024-04-26T11:15:06.089" v="117" actId="1038"/>
          <ac:spMkLst>
            <pc:docMk/>
            <pc:sldMk cId="1082233926" sldId="256"/>
            <ac:spMk id="20" creationId="{2CFEFDF6-82E0-8D87-9F0C-7CEEA9EB96FA}"/>
          </ac:spMkLst>
        </pc:spChg>
        <pc:spChg chg="mod">
          <ac:chgData name="S O X" userId="d1083a4533f8a8be" providerId="LiveId" clId="{7B08CF7B-B635-4EA6-A2EF-E8DCAFBC2217}" dt="2024-04-26T11:15:06.089" v="117" actId="1038"/>
          <ac:spMkLst>
            <pc:docMk/>
            <pc:sldMk cId="1082233926" sldId="256"/>
            <ac:spMk id="22" creationId="{88527783-ED6D-C7ED-23B8-DD8CAA6DC794}"/>
          </ac:spMkLst>
        </pc:spChg>
        <pc:spChg chg="mod">
          <ac:chgData name="S O X" userId="d1083a4533f8a8be" providerId="LiveId" clId="{7B08CF7B-B635-4EA6-A2EF-E8DCAFBC2217}" dt="2024-04-26T11:15:06.089" v="117" actId="1038"/>
          <ac:spMkLst>
            <pc:docMk/>
            <pc:sldMk cId="1082233926" sldId="256"/>
            <ac:spMk id="24" creationId="{A68650CF-CC9E-C76F-CD89-F13396A00FB0}"/>
          </ac:spMkLst>
        </pc:spChg>
        <pc:spChg chg="mod">
          <ac:chgData name="S O X" userId="d1083a4533f8a8be" providerId="LiveId" clId="{7B08CF7B-B635-4EA6-A2EF-E8DCAFBC2217}" dt="2024-04-26T11:17:26.963" v="144" actId="20577"/>
          <ac:spMkLst>
            <pc:docMk/>
            <pc:sldMk cId="1082233926" sldId="256"/>
            <ac:spMk id="26" creationId="{6499BE33-F3D9-3C39-87C0-AF0EA34D55FF}"/>
          </ac:spMkLst>
        </pc:spChg>
        <pc:spChg chg="del">
          <ac:chgData name="S O X" userId="d1083a4533f8a8be" providerId="LiveId" clId="{7B08CF7B-B635-4EA6-A2EF-E8DCAFBC2217}" dt="2024-04-26T10:52:19" v="40" actId="478"/>
          <ac:spMkLst>
            <pc:docMk/>
            <pc:sldMk cId="1082233926" sldId="256"/>
            <ac:spMk id="30" creationId="{4E7166E6-9683-76B6-AA41-361C317857C3}"/>
          </ac:spMkLst>
        </pc:spChg>
        <pc:spChg chg="mod">
          <ac:chgData name="S O X" userId="d1083a4533f8a8be" providerId="LiveId" clId="{7B08CF7B-B635-4EA6-A2EF-E8DCAFBC2217}" dt="2024-04-26T11:14:41.285" v="89" actId="1038"/>
          <ac:spMkLst>
            <pc:docMk/>
            <pc:sldMk cId="1082233926" sldId="256"/>
            <ac:spMk id="32" creationId="{E418A7E1-84D6-1189-000C-57C62BE8E883}"/>
          </ac:spMkLst>
        </pc:spChg>
        <pc:spChg chg="add mod">
          <ac:chgData name="S O X" userId="d1083a4533f8a8be" providerId="LiveId" clId="{7B08CF7B-B635-4EA6-A2EF-E8DCAFBC2217}" dt="2024-04-26T11:14:41.285" v="89" actId="1038"/>
          <ac:spMkLst>
            <pc:docMk/>
            <pc:sldMk cId="1082233926" sldId="256"/>
            <ac:spMk id="35" creationId="{4A9937E7-FDF5-A503-B06D-AE1122BE8D31}"/>
          </ac:spMkLst>
        </pc:spChg>
        <pc:grpChg chg="mod">
          <ac:chgData name="S O X" userId="d1083a4533f8a8be" providerId="LiveId" clId="{7B08CF7B-B635-4EA6-A2EF-E8DCAFBC2217}" dt="2024-04-26T11:15:06.089" v="117" actId="1038"/>
          <ac:grpSpMkLst>
            <pc:docMk/>
            <pc:sldMk cId="1082233926" sldId="256"/>
            <ac:grpSpMk id="17" creationId="{B5503CBE-138D-26B0-C223-F7ADD85D9E8B}"/>
          </ac:grpSpMkLst>
        </pc:grpChg>
        <pc:grpChg chg="mod">
          <ac:chgData name="S O X" userId="d1083a4533f8a8be" providerId="LiveId" clId="{7B08CF7B-B635-4EA6-A2EF-E8DCAFBC2217}" dt="2024-04-26T11:15:06.089" v="117" actId="1038"/>
          <ac:grpSpMkLst>
            <pc:docMk/>
            <pc:sldMk cId="1082233926" sldId="256"/>
            <ac:grpSpMk id="23" creationId="{A1786F2F-D12E-6DD2-94FE-37CD784B9A71}"/>
          </ac:grpSpMkLst>
        </pc:grpChg>
        <pc:grpChg chg="mod">
          <ac:chgData name="S O X" userId="d1083a4533f8a8be" providerId="LiveId" clId="{7B08CF7B-B635-4EA6-A2EF-E8DCAFBC2217}" dt="2024-04-26T11:15:06.089" v="117" actId="1038"/>
          <ac:grpSpMkLst>
            <pc:docMk/>
            <pc:sldMk cId="1082233926" sldId="256"/>
            <ac:grpSpMk id="31" creationId="{82F05410-7FC3-0C65-0EC2-7003BDE7F290}"/>
          </ac:grpSpMkLst>
        </pc:grpChg>
        <pc:picChg chg="mod">
          <ac:chgData name="S O X" userId="d1083a4533f8a8be" providerId="LiveId" clId="{7B08CF7B-B635-4EA6-A2EF-E8DCAFBC2217}" dt="2024-04-26T11:12:50.772" v="76" actId="14100"/>
          <ac:picMkLst>
            <pc:docMk/>
            <pc:sldMk cId="1082233926" sldId="256"/>
            <ac:picMk id="27" creationId="{5135CA1F-0905-640B-3C70-961A7AC0C597}"/>
          </ac:picMkLst>
        </pc:picChg>
        <pc:picChg chg="add mod">
          <ac:chgData name="S O X" userId="d1083a4533f8a8be" providerId="LiveId" clId="{7B08CF7B-B635-4EA6-A2EF-E8DCAFBC2217}" dt="2024-04-26T11:18:55.440" v="157" actId="1076"/>
          <ac:picMkLst>
            <pc:docMk/>
            <pc:sldMk cId="1082233926" sldId="256"/>
            <ac:picMk id="34" creationId="{004F2F70-D2ED-610C-0B26-EA854D7FE6CE}"/>
          </ac:picMkLst>
        </pc:picChg>
        <pc:picChg chg="mod">
          <ac:chgData name="S O X" userId="d1083a4533f8a8be" providerId="LiveId" clId="{7B08CF7B-B635-4EA6-A2EF-E8DCAFBC2217}" dt="2024-04-26T11:15:06.089" v="117" actId="1038"/>
          <ac:picMkLst>
            <pc:docMk/>
            <pc:sldMk cId="1082233926" sldId="256"/>
            <ac:picMk id="1028" creationId="{B38B4FBB-98D3-C7D8-FE4A-5F6F25AC7F13}"/>
          </ac:picMkLst>
        </pc:picChg>
        <pc:picChg chg="add mod">
          <ac:chgData name="S O X" userId="d1083a4533f8a8be" providerId="LiveId" clId="{7B08CF7B-B635-4EA6-A2EF-E8DCAFBC2217}" dt="2024-04-26T11:14:46.925" v="99" actId="1037"/>
          <ac:picMkLst>
            <pc:docMk/>
            <pc:sldMk cId="1082233926" sldId="256"/>
            <ac:picMk id="1030" creationId="{2D4B2EAB-D11B-54B6-6927-029CC6B03078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12678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3346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2192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1959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59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560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8865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3791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7674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2464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6218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E1621-5268-4D83-9010-9B748D3ADF3F}" type="datetimeFigureOut">
              <a:rPr lang="en-IN" smtClean="0"/>
              <a:t>29-04-2024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68116-8D6A-4C4F-A9A7-9465CE80415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17835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microsoft.com/office/2007/relationships/hdphoto" Target="../media/hdphoto1.wdp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1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"/>
                    </a14:imgEffect>
                  </a14:imgLayer>
                </a14:imgProps>
              </a:ext>
            </a:extLst>
          </a:blip>
          <a:srcRect/>
          <a:stretch>
            <a:fillRect l="-45000" r="-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21">
            <a:extLst>
              <a:ext uri="{FF2B5EF4-FFF2-40B4-BE49-F238E27FC236}">
                <a16:creationId xmlns:a16="http://schemas.microsoft.com/office/drawing/2014/main" xmlns="" id="{981FB640-A319-2486-C8C6-85E1BD2A5D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234853"/>
            <a:ext cx="9631679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/>
            <a:r>
              <a:rPr lang="en-GB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UNIVERSITY COLLEGE OF ENGINEERING</a:t>
            </a:r>
            <a:br>
              <a:rPr lang="en-GB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ANNA UNIVERSITY-BIT CAMPUS</a:t>
            </a:r>
          </a:p>
          <a:p>
            <a:pPr algn="ctr" eaLnBrk="1" hangingPunct="1"/>
            <a:r>
              <a:rPr lang="en-GB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TIRUCHIRAPPALLI-620024</a:t>
            </a:r>
            <a:endParaRPr lang="en-IN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24">
            <a:extLst>
              <a:ext uri="{FF2B5EF4-FFF2-40B4-BE49-F238E27FC236}">
                <a16:creationId xmlns:a16="http://schemas.microsoft.com/office/drawing/2014/main" xmlns="" id="{DF3C0170-5793-6FAD-0001-06D89DB7C1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0479" y="2203220"/>
            <a:ext cx="12222479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/>
            <a:r>
              <a:rPr lang="en-GB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Pharmaceutical Technology </a:t>
            </a:r>
          </a:p>
          <a:p>
            <a:pPr algn="ctr" eaLnBrk="1" hangingPunct="1"/>
            <a:r>
              <a:rPr lang="en-GB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(DST-FIST Supported)</a:t>
            </a:r>
          </a:p>
          <a:p>
            <a:pPr algn="ctr" eaLnBrk="1" hangingPunct="1"/>
            <a:r>
              <a:rPr lang="en-GB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</a:p>
          <a:p>
            <a:pPr algn="ctr" eaLnBrk="1" hangingPunct="1"/>
            <a:r>
              <a:rPr lang="en-GB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B.Tech Pharmaceutical Technology (NBA accredited</a:t>
            </a:r>
            <a:r>
              <a:rPr lang="en-GB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eaLnBrk="1" hangingPunct="1"/>
            <a:r>
              <a:rPr lang="en-I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organizes</a:t>
            </a:r>
          </a:p>
        </p:txBody>
      </p:sp>
      <p:sp>
        <p:nvSpPr>
          <p:cNvPr id="6" name="TextBox 25">
            <a:extLst>
              <a:ext uri="{FF2B5EF4-FFF2-40B4-BE49-F238E27FC236}">
                <a16:creationId xmlns:a16="http://schemas.microsoft.com/office/drawing/2014/main" xmlns="" id="{89F7DC48-B4EC-5C3E-3A57-9C97A8CC3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" y="14175423"/>
            <a:ext cx="12193588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/>
            <a:r>
              <a:rPr lang="en-GB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Organized by:</a:t>
            </a:r>
          </a:p>
          <a:p>
            <a:pPr algn="ctr" eaLnBrk="1" hangingPunct="1"/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Dr. A. Umamaheswari</a:t>
            </a:r>
          </a:p>
          <a:p>
            <a:pPr algn="ctr" eaLnBrk="1" hangingPunct="1"/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Pharmaceutical Technology,</a:t>
            </a:r>
          </a:p>
          <a:p>
            <a:pPr algn="ctr" eaLnBrk="1" hangingPunct="1"/>
            <a:r>
              <a:rPr lang="en-GB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Anna University-BIT Campus, Tiruchirappalli-620 024</a:t>
            </a:r>
          </a:p>
        </p:txBody>
      </p:sp>
      <p:pic>
        <p:nvPicPr>
          <p:cNvPr id="21" name="Picture 2" descr="Anna University Recruitment 2018 - Apply Online 03 JRF Posts">
            <a:extLst>
              <a:ext uri="{FF2B5EF4-FFF2-40B4-BE49-F238E27FC236}">
                <a16:creationId xmlns:a16="http://schemas.microsoft.com/office/drawing/2014/main" xmlns="" id="{C259CDA0-A213-001F-46F6-5EF40E238E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148" y="211781"/>
            <a:ext cx="1809750" cy="18004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xmlns="" id="{82F05410-7FC3-0C65-0EC2-7003BDE7F290}"/>
              </a:ext>
            </a:extLst>
          </p:cNvPr>
          <p:cNvGrpSpPr/>
          <p:nvPr/>
        </p:nvGrpSpPr>
        <p:grpSpPr>
          <a:xfrm>
            <a:off x="61172" y="13117603"/>
            <a:ext cx="12103114" cy="810967"/>
            <a:chOff x="343069" y="13348341"/>
            <a:chExt cx="10007226" cy="981270"/>
          </a:xfrm>
        </p:grpSpPr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A1786F2F-D12E-6DD2-94FE-37CD784B9A71}"/>
                </a:ext>
              </a:extLst>
            </p:cNvPr>
            <p:cNvGrpSpPr/>
            <p:nvPr/>
          </p:nvGrpSpPr>
          <p:grpSpPr>
            <a:xfrm>
              <a:off x="343069" y="13348341"/>
              <a:ext cx="3068469" cy="818725"/>
              <a:chOff x="343069" y="13348341"/>
              <a:chExt cx="3068469" cy="818725"/>
            </a:xfrm>
          </p:grpSpPr>
          <p:grpSp>
            <p:nvGrpSpPr>
              <p:cNvPr id="17" name="Graphic 5" descr="Monthly calendar">
                <a:extLst>
                  <a:ext uri="{FF2B5EF4-FFF2-40B4-BE49-F238E27FC236}">
                    <a16:creationId xmlns:a16="http://schemas.microsoft.com/office/drawing/2014/main" xmlns="" id="{B5503CBE-138D-26B0-C223-F7ADD85D9E8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43069" y="13348341"/>
                <a:ext cx="847307" cy="818725"/>
                <a:chOff x="2891259" y="4096911"/>
                <a:chExt cx="669146" cy="830265"/>
              </a:xfrm>
            </p:grpSpPr>
            <p:sp>
              <p:nvSpPr>
                <p:cNvPr id="19" name="Freeform: Shape 11">
                  <a:extLst>
                    <a:ext uri="{FF2B5EF4-FFF2-40B4-BE49-F238E27FC236}">
                      <a16:creationId xmlns:a16="http://schemas.microsoft.com/office/drawing/2014/main" xmlns="" id="{02CD303B-CE11-F956-B597-2C6B589C93A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03180" y="4096911"/>
                  <a:ext cx="657225" cy="830265"/>
                </a:xfrm>
                <a:custGeom>
                  <a:avLst/>
                  <a:gdLst>
                    <a:gd name="T0" fmla="*/ 597694 w 657225"/>
                    <a:gd name="T1" fmla="*/ 140494 h 542925"/>
                    <a:gd name="T2" fmla="*/ 521494 w 657225"/>
                    <a:gd name="T3" fmla="*/ 64294 h 542925"/>
                    <a:gd name="T4" fmla="*/ 64294 w 657225"/>
                    <a:gd name="T5" fmla="*/ 407194 h 542925"/>
                    <a:gd name="T6" fmla="*/ 140494 w 657225"/>
                    <a:gd name="T7" fmla="*/ 483394 h 542925"/>
                    <a:gd name="T8" fmla="*/ 64294 w 657225"/>
                    <a:gd name="T9" fmla="*/ 407194 h 542925"/>
                    <a:gd name="T10" fmla="*/ 254794 w 657225"/>
                    <a:gd name="T11" fmla="*/ 140494 h 542925"/>
                    <a:gd name="T12" fmla="*/ 178594 w 657225"/>
                    <a:gd name="T13" fmla="*/ 64294 h 542925"/>
                    <a:gd name="T14" fmla="*/ 369094 w 657225"/>
                    <a:gd name="T15" fmla="*/ 64294 h 542925"/>
                    <a:gd name="T16" fmla="*/ 292894 w 657225"/>
                    <a:gd name="T17" fmla="*/ 140494 h 542925"/>
                    <a:gd name="T18" fmla="*/ 369094 w 657225"/>
                    <a:gd name="T19" fmla="*/ 64294 h 542925"/>
                    <a:gd name="T20" fmla="*/ 407194 w 657225"/>
                    <a:gd name="T21" fmla="*/ 254794 h 542925"/>
                    <a:gd name="T22" fmla="*/ 483394 w 657225"/>
                    <a:gd name="T23" fmla="*/ 178594 h 542925"/>
                    <a:gd name="T24" fmla="*/ 521494 w 657225"/>
                    <a:gd name="T25" fmla="*/ 254794 h 542925"/>
                    <a:gd name="T26" fmla="*/ 597694 w 657225"/>
                    <a:gd name="T27" fmla="*/ 178594 h 542925"/>
                    <a:gd name="T28" fmla="*/ 521494 w 657225"/>
                    <a:gd name="T29" fmla="*/ 254794 h 542925"/>
                    <a:gd name="T30" fmla="*/ 521494 w 657225"/>
                    <a:gd name="T31" fmla="*/ 292894 h 542925"/>
                    <a:gd name="T32" fmla="*/ 597694 w 657225"/>
                    <a:gd name="T33" fmla="*/ 369094 h 542925"/>
                    <a:gd name="T34" fmla="*/ 292894 w 657225"/>
                    <a:gd name="T35" fmla="*/ 407194 h 542925"/>
                    <a:gd name="T36" fmla="*/ 369094 w 657225"/>
                    <a:gd name="T37" fmla="*/ 483394 h 542925"/>
                    <a:gd name="T38" fmla="*/ 292894 w 657225"/>
                    <a:gd name="T39" fmla="*/ 407194 h 542925"/>
                    <a:gd name="T40" fmla="*/ 254794 w 657225"/>
                    <a:gd name="T41" fmla="*/ 483394 h 542925"/>
                    <a:gd name="T42" fmla="*/ 178594 w 657225"/>
                    <a:gd name="T43" fmla="*/ 407194 h 542925"/>
                    <a:gd name="T44" fmla="*/ 178594 w 657225"/>
                    <a:gd name="T45" fmla="*/ 292894 h 542925"/>
                    <a:gd name="T46" fmla="*/ 254794 w 657225"/>
                    <a:gd name="T47" fmla="*/ 369094 h 542925"/>
                    <a:gd name="T48" fmla="*/ 178594 w 657225"/>
                    <a:gd name="T49" fmla="*/ 292894 h 542925"/>
                    <a:gd name="T50" fmla="*/ 140494 w 657225"/>
                    <a:gd name="T51" fmla="*/ 369094 h 542925"/>
                    <a:gd name="T52" fmla="*/ 64294 w 657225"/>
                    <a:gd name="T53" fmla="*/ 292894 h 542925"/>
                    <a:gd name="T54" fmla="*/ 140494 w 657225"/>
                    <a:gd name="T55" fmla="*/ 178594 h 542925"/>
                    <a:gd name="T56" fmla="*/ 64294 w 657225"/>
                    <a:gd name="T57" fmla="*/ 254794 h 542925"/>
                    <a:gd name="T58" fmla="*/ 140494 w 657225"/>
                    <a:gd name="T59" fmla="*/ 178594 h 542925"/>
                    <a:gd name="T60" fmla="*/ 178594 w 657225"/>
                    <a:gd name="T61" fmla="*/ 254794 h 542925"/>
                    <a:gd name="T62" fmla="*/ 254794 w 657225"/>
                    <a:gd name="T63" fmla="*/ 178594 h 542925"/>
                    <a:gd name="T64" fmla="*/ 292894 w 657225"/>
                    <a:gd name="T65" fmla="*/ 254794 h 542925"/>
                    <a:gd name="T66" fmla="*/ 369094 w 657225"/>
                    <a:gd name="T67" fmla="*/ 178594 h 542925"/>
                    <a:gd name="T68" fmla="*/ 292894 w 657225"/>
                    <a:gd name="T69" fmla="*/ 254794 h 542925"/>
                    <a:gd name="T70" fmla="*/ 292894 w 657225"/>
                    <a:gd name="T71" fmla="*/ 369094 h 542925"/>
                    <a:gd name="T72" fmla="*/ 369094 w 657225"/>
                    <a:gd name="T73" fmla="*/ 292894 h 542925"/>
                    <a:gd name="T74" fmla="*/ 407194 w 657225"/>
                    <a:gd name="T75" fmla="*/ 369094 h 542925"/>
                    <a:gd name="T76" fmla="*/ 483394 w 657225"/>
                    <a:gd name="T77" fmla="*/ 292894 h 542925"/>
                    <a:gd name="T78" fmla="*/ 407194 w 657225"/>
                    <a:gd name="T79" fmla="*/ 369094 h 542925"/>
                    <a:gd name="T80" fmla="*/ 483394 w 657225"/>
                    <a:gd name="T81" fmla="*/ 140494 h 542925"/>
                    <a:gd name="T82" fmla="*/ 407194 w 657225"/>
                    <a:gd name="T83" fmla="*/ 64294 h 542925"/>
                    <a:gd name="T84" fmla="*/ 7144 w 657225"/>
                    <a:gd name="T85" fmla="*/ 7144 h 542925"/>
                    <a:gd name="T86" fmla="*/ 654844 w 657225"/>
                    <a:gd name="T87" fmla="*/ 540544 h 542925"/>
                    <a:gd name="T88" fmla="*/ 7144 w 657225"/>
                    <a:gd name="T89" fmla="*/ 7144 h 5429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657225" h="542925">
                      <a:moveTo>
                        <a:pt x="597694" y="64294"/>
                      </a:moveTo>
                      <a:lnTo>
                        <a:pt x="597694" y="140494"/>
                      </a:lnTo>
                      <a:lnTo>
                        <a:pt x="521494" y="140494"/>
                      </a:lnTo>
                      <a:lnTo>
                        <a:pt x="521494" y="64294"/>
                      </a:lnTo>
                      <a:lnTo>
                        <a:pt x="597694" y="64294"/>
                      </a:lnTo>
                      <a:close/>
                      <a:moveTo>
                        <a:pt x="64294" y="407194"/>
                      </a:moveTo>
                      <a:lnTo>
                        <a:pt x="140494" y="407194"/>
                      </a:lnTo>
                      <a:lnTo>
                        <a:pt x="140494" y="483394"/>
                      </a:lnTo>
                      <a:lnTo>
                        <a:pt x="64294" y="483394"/>
                      </a:lnTo>
                      <a:lnTo>
                        <a:pt x="64294" y="407194"/>
                      </a:lnTo>
                      <a:close/>
                      <a:moveTo>
                        <a:pt x="254794" y="64294"/>
                      </a:moveTo>
                      <a:lnTo>
                        <a:pt x="254794" y="140494"/>
                      </a:lnTo>
                      <a:lnTo>
                        <a:pt x="178594" y="140494"/>
                      </a:lnTo>
                      <a:lnTo>
                        <a:pt x="178594" y="64294"/>
                      </a:lnTo>
                      <a:lnTo>
                        <a:pt x="254794" y="64294"/>
                      </a:lnTo>
                      <a:close/>
                      <a:moveTo>
                        <a:pt x="369094" y="64294"/>
                      </a:moveTo>
                      <a:lnTo>
                        <a:pt x="369094" y="140494"/>
                      </a:lnTo>
                      <a:lnTo>
                        <a:pt x="292894" y="140494"/>
                      </a:lnTo>
                      <a:lnTo>
                        <a:pt x="292894" y="64294"/>
                      </a:lnTo>
                      <a:lnTo>
                        <a:pt x="369094" y="64294"/>
                      </a:lnTo>
                      <a:close/>
                      <a:moveTo>
                        <a:pt x="483394" y="254794"/>
                      </a:moveTo>
                      <a:lnTo>
                        <a:pt x="407194" y="254794"/>
                      </a:lnTo>
                      <a:lnTo>
                        <a:pt x="407194" y="178594"/>
                      </a:lnTo>
                      <a:lnTo>
                        <a:pt x="483394" y="178594"/>
                      </a:lnTo>
                      <a:lnTo>
                        <a:pt x="483394" y="254794"/>
                      </a:lnTo>
                      <a:close/>
                      <a:moveTo>
                        <a:pt x="521494" y="254794"/>
                      </a:moveTo>
                      <a:lnTo>
                        <a:pt x="521494" y="178594"/>
                      </a:lnTo>
                      <a:lnTo>
                        <a:pt x="597694" y="178594"/>
                      </a:lnTo>
                      <a:lnTo>
                        <a:pt x="597694" y="254794"/>
                      </a:lnTo>
                      <a:lnTo>
                        <a:pt x="521494" y="254794"/>
                      </a:lnTo>
                      <a:close/>
                      <a:moveTo>
                        <a:pt x="521494" y="369094"/>
                      </a:moveTo>
                      <a:lnTo>
                        <a:pt x="521494" y="292894"/>
                      </a:lnTo>
                      <a:lnTo>
                        <a:pt x="597694" y="292894"/>
                      </a:lnTo>
                      <a:lnTo>
                        <a:pt x="597694" y="369094"/>
                      </a:lnTo>
                      <a:lnTo>
                        <a:pt x="521494" y="369094"/>
                      </a:lnTo>
                      <a:close/>
                      <a:moveTo>
                        <a:pt x="292894" y="407194"/>
                      </a:moveTo>
                      <a:lnTo>
                        <a:pt x="369094" y="407194"/>
                      </a:lnTo>
                      <a:lnTo>
                        <a:pt x="369094" y="483394"/>
                      </a:lnTo>
                      <a:lnTo>
                        <a:pt x="292894" y="483394"/>
                      </a:lnTo>
                      <a:lnTo>
                        <a:pt x="292894" y="407194"/>
                      </a:lnTo>
                      <a:close/>
                      <a:moveTo>
                        <a:pt x="254794" y="407194"/>
                      </a:moveTo>
                      <a:lnTo>
                        <a:pt x="254794" y="483394"/>
                      </a:lnTo>
                      <a:lnTo>
                        <a:pt x="178594" y="483394"/>
                      </a:lnTo>
                      <a:lnTo>
                        <a:pt x="178594" y="407194"/>
                      </a:lnTo>
                      <a:lnTo>
                        <a:pt x="254794" y="407194"/>
                      </a:lnTo>
                      <a:close/>
                      <a:moveTo>
                        <a:pt x="178594" y="292894"/>
                      </a:moveTo>
                      <a:lnTo>
                        <a:pt x="254794" y="292894"/>
                      </a:lnTo>
                      <a:lnTo>
                        <a:pt x="254794" y="369094"/>
                      </a:lnTo>
                      <a:lnTo>
                        <a:pt x="178594" y="369094"/>
                      </a:lnTo>
                      <a:lnTo>
                        <a:pt x="178594" y="292894"/>
                      </a:lnTo>
                      <a:close/>
                      <a:moveTo>
                        <a:pt x="140494" y="292894"/>
                      </a:moveTo>
                      <a:lnTo>
                        <a:pt x="140494" y="369094"/>
                      </a:lnTo>
                      <a:lnTo>
                        <a:pt x="64294" y="369094"/>
                      </a:lnTo>
                      <a:lnTo>
                        <a:pt x="64294" y="292894"/>
                      </a:lnTo>
                      <a:lnTo>
                        <a:pt x="140494" y="292894"/>
                      </a:lnTo>
                      <a:close/>
                      <a:moveTo>
                        <a:pt x="140494" y="178594"/>
                      </a:moveTo>
                      <a:lnTo>
                        <a:pt x="140494" y="254794"/>
                      </a:lnTo>
                      <a:lnTo>
                        <a:pt x="64294" y="254794"/>
                      </a:lnTo>
                      <a:lnTo>
                        <a:pt x="64294" y="178594"/>
                      </a:lnTo>
                      <a:lnTo>
                        <a:pt x="140494" y="178594"/>
                      </a:lnTo>
                      <a:close/>
                      <a:moveTo>
                        <a:pt x="254794" y="254794"/>
                      </a:moveTo>
                      <a:lnTo>
                        <a:pt x="178594" y="254794"/>
                      </a:lnTo>
                      <a:lnTo>
                        <a:pt x="178594" y="178594"/>
                      </a:lnTo>
                      <a:lnTo>
                        <a:pt x="254794" y="178594"/>
                      </a:lnTo>
                      <a:lnTo>
                        <a:pt x="254794" y="254794"/>
                      </a:lnTo>
                      <a:close/>
                      <a:moveTo>
                        <a:pt x="292894" y="254794"/>
                      </a:moveTo>
                      <a:lnTo>
                        <a:pt x="292894" y="178594"/>
                      </a:lnTo>
                      <a:lnTo>
                        <a:pt x="369094" y="178594"/>
                      </a:lnTo>
                      <a:lnTo>
                        <a:pt x="369094" y="254794"/>
                      </a:lnTo>
                      <a:lnTo>
                        <a:pt x="292894" y="254794"/>
                      </a:lnTo>
                      <a:close/>
                      <a:moveTo>
                        <a:pt x="369094" y="369094"/>
                      </a:moveTo>
                      <a:lnTo>
                        <a:pt x="292894" y="369094"/>
                      </a:lnTo>
                      <a:lnTo>
                        <a:pt x="292894" y="292894"/>
                      </a:lnTo>
                      <a:lnTo>
                        <a:pt x="369094" y="292894"/>
                      </a:lnTo>
                      <a:lnTo>
                        <a:pt x="369094" y="369094"/>
                      </a:lnTo>
                      <a:close/>
                      <a:moveTo>
                        <a:pt x="407194" y="369094"/>
                      </a:moveTo>
                      <a:lnTo>
                        <a:pt x="407194" y="292894"/>
                      </a:lnTo>
                      <a:lnTo>
                        <a:pt x="483394" y="292894"/>
                      </a:lnTo>
                      <a:lnTo>
                        <a:pt x="483394" y="369094"/>
                      </a:lnTo>
                      <a:lnTo>
                        <a:pt x="407194" y="369094"/>
                      </a:lnTo>
                      <a:close/>
                      <a:moveTo>
                        <a:pt x="483394" y="64294"/>
                      </a:moveTo>
                      <a:lnTo>
                        <a:pt x="483394" y="140494"/>
                      </a:lnTo>
                      <a:lnTo>
                        <a:pt x="407194" y="140494"/>
                      </a:lnTo>
                      <a:lnTo>
                        <a:pt x="407194" y="64294"/>
                      </a:lnTo>
                      <a:lnTo>
                        <a:pt x="483394" y="64294"/>
                      </a:lnTo>
                      <a:close/>
                      <a:moveTo>
                        <a:pt x="7144" y="7144"/>
                      </a:moveTo>
                      <a:lnTo>
                        <a:pt x="7144" y="540544"/>
                      </a:lnTo>
                      <a:lnTo>
                        <a:pt x="654844" y="540544"/>
                      </a:lnTo>
                      <a:lnTo>
                        <a:pt x="654844" y="7144"/>
                      </a:lnTo>
                      <a:lnTo>
                        <a:pt x="7144" y="714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prstDash val="solid"/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IN" sz="3600"/>
                </a:p>
              </p:txBody>
            </p:sp>
            <p:sp>
              <p:nvSpPr>
                <p:cNvPr id="20" name="Freeform: Shape 12">
                  <a:extLst>
                    <a:ext uri="{FF2B5EF4-FFF2-40B4-BE49-F238E27FC236}">
                      <a16:creationId xmlns:a16="http://schemas.microsoft.com/office/drawing/2014/main" xmlns="" id="{2CFEFDF6-82E0-8D87-9F0C-7CEEA9EB96F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91259" y="4147460"/>
                  <a:ext cx="657225" cy="85725"/>
                </a:xfrm>
                <a:custGeom>
                  <a:avLst/>
                  <a:gdLst>
                    <a:gd name="T0" fmla="*/ 7144 w 657225"/>
                    <a:gd name="T1" fmla="*/ 7144 h 85725"/>
                    <a:gd name="T2" fmla="*/ 654844 w 657225"/>
                    <a:gd name="T3" fmla="*/ 7144 h 85725"/>
                    <a:gd name="T4" fmla="*/ 654844 w 657225"/>
                    <a:gd name="T5" fmla="*/ 83344 h 85725"/>
                    <a:gd name="T6" fmla="*/ 7144 w 657225"/>
                    <a:gd name="T7" fmla="*/ 83344 h 8572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657225" h="85725">
                      <a:moveTo>
                        <a:pt x="7144" y="7144"/>
                      </a:moveTo>
                      <a:lnTo>
                        <a:pt x="654844" y="7144"/>
                      </a:lnTo>
                      <a:lnTo>
                        <a:pt x="654844" y="83344"/>
                      </a:lnTo>
                      <a:lnTo>
                        <a:pt x="7144" y="83344"/>
                      </a:lnTo>
                      <a:lnTo>
                        <a:pt x="7144" y="714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000000"/>
                      </a:solidFill>
                      <a:prstDash val="solid"/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endParaRPr lang="en-IN" sz="3600"/>
                </a:p>
              </p:txBody>
            </p:sp>
          </p:grpSp>
          <p:sp>
            <p:nvSpPr>
              <p:cNvPr id="22" name="TextBox 29">
                <a:extLst>
                  <a:ext uri="{FF2B5EF4-FFF2-40B4-BE49-F238E27FC236}">
                    <a16:creationId xmlns:a16="http://schemas.microsoft.com/office/drawing/2014/main" xmlns="" id="{88527783-ED6D-C7ED-23B8-DD8CAA6DC79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80701" y="13374813"/>
                <a:ext cx="2230837" cy="78206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entury Gothic" panose="020B0502020202020204" pitchFamily="34" charset="0"/>
                  </a:defRPr>
                </a:lvl9pPr>
              </a:lstStyle>
              <a:p>
                <a:pPr eaLnBrk="1" hangingPunct="1"/>
                <a:r>
                  <a:rPr lang="en-GB" altLang="en-US" sz="3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02-05-2024</a:t>
                </a:r>
                <a:endParaRPr lang="en-IN" alt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pic>
          <p:nvPicPr>
            <p:cNvPr id="1028" name="Picture 4" descr="Image result for location">
              <a:extLst>
                <a:ext uri="{FF2B5EF4-FFF2-40B4-BE49-F238E27FC236}">
                  <a16:creationId xmlns:a16="http://schemas.microsoft.com/office/drawing/2014/main" xmlns="" id="{B38B4FBB-98D3-C7D8-FE4A-5F6F25AC7F1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3845" y="13374813"/>
              <a:ext cx="954798" cy="9547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TextBox 29">
              <a:extLst>
                <a:ext uri="{FF2B5EF4-FFF2-40B4-BE49-F238E27FC236}">
                  <a16:creationId xmlns:a16="http://schemas.microsoft.com/office/drawing/2014/main" xmlns="" id="{A68650CF-CC9E-C76F-CD89-F13396A00F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8643" y="13374812"/>
              <a:ext cx="6331652" cy="7820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entury Gothic" panose="020B0502020202020204" pitchFamily="34" charset="0"/>
                </a:defRPr>
              </a:lvl9pPr>
            </a:lstStyle>
            <a:p>
              <a:pPr eaLnBrk="1" hangingPunct="1"/>
              <a:r>
                <a:rPr lang="en-GB" alt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B-217 A.P.J Abdul </a:t>
              </a:r>
              <a:r>
                <a:rPr lang="en-GB" altLang="en-US" sz="3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Kalam</a:t>
              </a:r>
              <a:r>
                <a:rPr lang="en-GB" altLang="en-US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GB" altLang="en-US" sz="3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Auditorium</a:t>
              </a:r>
              <a:endParaRPr lang="en-IN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6499BE33-F3D9-3C39-87C0-AF0EA34D55FF}"/>
              </a:ext>
            </a:extLst>
          </p:cNvPr>
          <p:cNvSpPr txBox="1"/>
          <p:nvPr/>
        </p:nvSpPr>
        <p:spPr>
          <a:xfrm>
            <a:off x="61171" y="5096953"/>
            <a:ext cx="731806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i="0" dirty="0">
                <a:solidFill>
                  <a:schemeClr val="accent5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EXPERIENTIAL LEARNING ON  STABILITY &amp; PHOTO</a:t>
            </a:r>
            <a:r>
              <a:rPr lang="en-US" sz="3200" b="1" dirty="0">
                <a:solidFill>
                  <a:schemeClr val="accent5">
                    <a:lumMod val="50000"/>
                  </a:schemeClr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200" b="1" i="0" dirty="0">
                <a:solidFill>
                  <a:schemeClr val="accent5">
                    <a:lumMod val="50000"/>
                  </a:schemeClr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TABILITY CHAMBER</a:t>
            </a:r>
            <a:endParaRPr lang="en-IN" sz="66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xmlns="" id="{5135CA1F-0905-640B-3C70-961A7AC0C59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91" r="23937"/>
          <a:stretch/>
        </p:blipFill>
        <p:spPr bwMode="auto">
          <a:xfrm>
            <a:off x="5679378" y="8315176"/>
            <a:ext cx="2868765" cy="462139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E418A7E1-84D6-1189-000C-57C62BE8E883}"/>
              </a:ext>
            </a:extLst>
          </p:cNvPr>
          <p:cNvSpPr txBox="1"/>
          <p:nvPr/>
        </p:nvSpPr>
        <p:spPr>
          <a:xfrm>
            <a:off x="485155" y="10168525"/>
            <a:ext cx="46095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Shriram </a:t>
            </a:r>
          </a:p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Manager</a:t>
            </a:r>
          </a:p>
          <a:p>
            <a:pPr algn="ctr"/>
            <a:r>
              <a:rPr lang="en-IN" sz="3600" b="1" i="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Saksham Technologies</a:t>
            </a:r>
            <a:endParaRPr lang="en-US" sz="3600" b="1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Chennai</a:t>
            </a:r>
            <a:endParaRPr lang="en-I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xmlns="" id="{004F2F70-D2ED-610C-0B26-EA854D7FE6C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7846" y="5210559"/>
            <a:ext cx="5200191" cy="2912107"/>
          </a:xfrm>
          <a:prstGeom prst="rect">
            <a:avLst/>
          </a:prstGeom>
        </p:spPr>
      </p:pic>
      <p:pic>
        <p:nvPicPr>
          <p:cNvPr id="1030" name="Picture 6" descr="Photostability Chambers, Photostability Chambers manufacturers ...">
            <a:extLst>
              <a:ext uri="{FF2B5EF4-FFF2-40B4-BE49-F238E27FC236}">
                <a16:creationId xmlns:a16="http://schemas.microsoft.com/office/drawing/2014/main" xmlns="" id="{2D4B2EAB-D11B-54B6-6927-029CC6B0307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49" t="2501" r="28115" b="-497"/>
          <a:stretch/>
        </p:blipFill>
        <p:spPr bwMode="auto">
          <a:xfrm>
            <a:off x="9237941" y="8504711"/>
            <a:ext cx="2721217" cy="4431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dmin\Downloads\IMG-20240429-WA0007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1" t="8995" b="19273"/>
          <a:stretch/>
        </p:blipFill>
        <p:spPr bwMode="auto">
          <a:xfrm>
            <a:off x="1437508" y="7039075"/>
            <a:ext cx="2306584" cy="312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233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</TotalTime>
  <Words>61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 O X</dc:creator>
  <cp:lastModifiedBy>Admin</cp:lastModifiedBy>
  <cp:revision>3</cp:revision>
  <dcterms:created xsi:type="dcterms:W3CDTF">2024-04-26T10:15:39Z</dcterms:created>
  <dcterms:modified xsi:type="dcterms:W3CDTF">2024-04-29T07:28:30Z</dcterms:modified>
</cp:coreProperties>
</file>